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arcador de posición de imagen 29">
            <a:extLst>
              <a:ext uri="{FF2B5EF4-FFF2-40B4-BE49-F238E27FC236}">
                <a16:creationId xmlns:a16="http://schemas.microsoft.com/office/drawing/2014/main" id="{64C6A0C0-085E-43D2-93BF-5ACBE7AED1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4A3FD706-1430-4F01-B593-2FD39F5813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EEB4BF1A-E485-4E8C-B249-4B2F192A0A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17</cp:revision>
  <dcterms:created xsi:type="dcterms:W3CDTF">2024-03-07T01:15:05Z</dcterms:created>
  <dcterms:modified xsi:type="dcterms:W3CDTF">2024-03-07T02:43:04Z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